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roxima Nova"/>
      <p:regular r:id="rId13"/>
      <p:bold r:id="rId14"/>
      <p:italic r:id="rId15"/>
      <p:boldItalic r:id="rId16"/>
    </p:embeddedFont>
    <p:embeddedFont>
      <p:font typeface="Montserrat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italic.fntdata"/><Relationship Id="rId14" Type="http://schemas.openxmlformats.org/officeDocument/2006/relationships/font" Target="fonts/ProximaNova-bold.fntdata"/><Relationship Id="rId17" Type="http://schemas.openxmlformats.org/officeDocument/2006/relationships/font" Target="fonts/Montserrat-regular.fntdata"/><Relationship Id="rId16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5745ebf78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5745ebf78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745ebf78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745ebf78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745ebf78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745ebf78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745ebf78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5745ebf78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745ebf78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745ebf78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745ebf78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745ebf78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20">
                <a:latin typeface="Montserrat"/>
                <a:ea typeface="Montserrat"/>
                <a:cs typeface="Montserrat"/>
                <a:sym typeface="Montserrat"/>
              </a:rPr>
              <a:t>Few-Shot Transfer Learning for Text Classification With Lightweight Word Embedding Based Models</a:t>
            </a:r>
            <a:endParaRPr b="1" sz="27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2758050" y="3380300"/>
            <a:ext cx="3627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Presentation By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Tasfia Ayesha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-87275" y="218150"/>
            <a:ext cx="3102000" cy="52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00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1"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0" y="814800"/>
            <a:ext cx="44577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4643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13"/>
              <a:buChar char="●"/>
            </a:pPr>
            <a:r>
              <a:rPr b="1" lang="en" sz="1512"/>
              <a:t>We will be exploring the fascinating field of few-shot transfer learning for text classification.</a:t>
            </a:r>
            <a:endParaRPr b="1" sz="1512"/>
          </a:p>
          <a:p>
            <a:pPr indent="-3246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13"/>
              <a:buChar char="●"/>
            </a:pPr>
            <a:r>
              <a:rPr b="1" lang="en" sz="1512"/>
              <a:t>Few-shot transfer learning offers a promising solution by enabling models to learn from a small amount of labeled data and apply that knowledge to new tasks with minimal additional training.</a:t>
            </a:r>
            <a:endParaRPr b="1" sz="1512"/>
          </a:p>
          <a:p>
            <a:pPr indent="-3246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13"/>
              <a:buChar char="●"/>
            </a:pPr>
            <a:r>
              <a:rPr b="1" lang="en" sz="1512"/>
              <a:t>In this presentation, we will delve into the concept of few-shot transfer learning, explore its applications in text classification, and discuss the benefits it offers. </a:t>
            </a:r>
            <a:endParaRPr b="1" sz="1512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300" y="370438"/>
            <a:ext cx="4402627" cy="4402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190800" y="597175"/>
            <a:ext cx="4573800" cy="5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70"/>
              <a:t>What is Few-Shot Transfer Learning?</a:t>
            </a:r>
            <a:endParaRPr b="1" sz="2370"/>
          </a:p>
        </p:txBody>
      </p:sp>
      <p:sp>
        <p:nvSpPr>
          <p:cNvPr id="73" name="Google Shape;73;p15"/>
          <p:cNvSpPr txBox="1"/>
          <p:nvPr/>
        </p:nvSpPr>
        <p:spPr>
          <a:xfrm>
            <a:off x="0" y="1408300"/>
            <a:ext cx="4764600" cy="3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Few-shot transfer learning is a technique that allows models to learn from a small amount of data, typically just a few examples.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For example, imagine you have a model that has been trained to identify whether an email is spam or not. Using few-shot transfer learning, you could take that same model and train it to identify whether a given news article is about politics or not, with only a few labeled examples.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625" y="301100"/>
            <a:ext cx="4172375" cy="454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4720100" y="560625"/>
            <a:ext cx="4224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Challenges in Text Classification</a:t>
            </a:r>
            <a:endParaRPr b="1"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4693250" y="1657325"/>
            <a:ext cx="4278000" cy="28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One of the biggest challenges in text classification is dealing with limited labeled data. </a:t>
            </a:r>
            <a:endParaRPr sz="18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Another challenge in text classification is dealing with noisy or ambiguous data. </a:t>
            </a:r>
            <a:endParaRPr sz="18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422200" y="1555475"/>
            <a:ext cx="8222700" cy="3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Lightweight word embedding based models are a type of machine learning model that use pre-trained word embeddings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Few-shot transfer learning involves training a model with only a small amount of data, allowing it to quickly adapt to new tasks.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1967650" y="329050"/>
            <a:ext cx="5131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Montserrat"/>
                <a:ea typeface="Montserrat"/>
                <a:cs typeface="Montserrat"/>
                <a:sym typeface="Montserrat"/>
              </a:rPr>
              <a:t>Lightweight Word Embedding Based Models</a:t>
            </a:r>
            <a:endParaRPr b="1" sz="2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130625" y="261250"/>
            <a:ext cx="4198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Benefits of Few-Shot Transfer Learning with Lightweight Word Embedding Based Models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130625" y="1615750"/>
            <a:ext cx="4301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First, it allows for more efficient use of data by leveraging pre-existing knowledge from other domains or tasks. </a:t>
            </a:r>
            <a:endParaRPr b="1" sz="1500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Second, it reduces the need for manual feature engineering, which can be time-consuming and error-prone. </a:t>
            </a:r>
            <a:endParaRPr b="1" sz="1500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Finally, it enables rapid adaptation to new tasks and domains, making it a valuable tool for industries that require quick response times to changing market conditions or customer needs.</a:t>
            </a:r>
            <a:endParaRPr b="1" sz="1500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31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120"/>
              <a:t>Conclusion</a:t>
            </a:r>
            <a:endParaRPr b="1" sz="3120"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16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In conclusion, we have discussed the significance of few-shot transfer learning for text classification and how it can help overcome the challenges in this field. </a:t>
            </a:r>
            <a:endParaRPr b="1"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200"/>
              <a:t>By leveraging pre-trained models and transfer learning techniques, we can improve the accuracy and efficiency of text classification tasks. </a:t>
            </a:r>
            <a:endParaRPr b="1"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